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2262"/>
    <a:srgbClr val="C498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p:scale>
          <a:sx n="107" d="100"/>
          <a:sy n="107" d="100"/>
        </p:scale>
        <p:origin x="1550" y="-14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fa-I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77D12AA6-F9A6-4473-9FF9-E491BC1582E3}" type="datetimeFigureOut">
              <a:rPr lang="fa-IR" smtClean="0"/>
              <a:t>20/05/1447</a:t>
            </a:fld>
            <a:endParaRPr lang="fa-IR"/>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fa-I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fa-I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27936F5F-B948-4CAF-B369-5364E8BE6FDF}" type="slidenum">
              <a:rPr lang="fa-IR" smtClean="0"/>
              <a:t>‹#›</a:t>
            </a:fld>
            <a:endParaRPr lang="fa-IR"/>
          </a:p>
        </p:txBody>
      </p:sp>
    </p:spTree>
    <p:extLst>
      <p:ext uri="{BB962C8B-B14F-4D97-AF65-F5344CB8AC3E}">
        <p14:creationId xmlns:p14="http://schemas.microsoft.com/office/powerpoint/2010/main" val="1505970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
        <p:nvSpPr>
          <p:cNvPr id="4" name="Slide Number Placeholder 3"/>
          <p:cNvSpPr>
            <a:spLocks noGrp="1"/>
          </p:cNvSpPr>
          <p:nvPr>
            <p:ph type="sldNum" sz="quarter" idx="5"/>
          </p:nvPr>
        </p:nvSpPr>
        <p:spPr/>
        <p:txBody>
          <a:bodyPr/>
          <a:lstStyle/>
          <a:p>
            <a:fld id="{27936F5F-B948-4CAF-B369-5364E8BE6FDF}" type="slidenum">
              <a:rPr lang="fa-IR" smtClean="0"/>
              <a:t>1</a:t>
            </a:fld>
            <a:endParaRPr lang="fa-IR"/>
          </a:p>
        </p:txBody>
      </p:sp>
    </p:spTree>
    <p:extLst>
      <p:ext uri="{BB962C8B-B14F-4D97-AF65-F5344CB8AC3E}">
        <p14:creationId xmlns:p14="http://schemas.microsoft.com/office/powerpoint/2010/main" val="3701873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77DF8DD-EA6F-4F07-8839-C790B932C418}" type="datetimeFigureOut">
              <a:rPr lang="fa-IR" smtClean="0"/>
              <a:t>20/05/1447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3A2B62D-9C0E-4635-B954-F777882A0E25}" type="slidenum">
              <a:rPr lang="fa-IR" smtClean="0"/>
              <a:t>‹#›</a:t>
            </a:fld>
            <a:endParaRPr lang="fa-IR"/>
          </a:p>
        </p:txBody>
      </p:sp>
    </p:spTree>
    <p:extLst>
      <p:ext uri="{BB962C8B-B14F-4D97-AF65-F5344CB8AC3E}">
        <p14:creationId xmlns:p14="http://schemas.microsoft.com/office/powerpoint/2010/main" val="1523402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7DF8DD-EA6F-4F07-8839-C790B932C418}" type="datetimeFigureOut">
              <a:rPr lang="fa-IR" smtClean="0"/>
              <a:t>20/05/1447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3A2B62D-9C0E-4635-B954-F777882A0E25}" type="slidenum">
              <a:rPr lang="fa-IR" smtClean="0"/>
              <a:t>‹#›</a:t>
            </a:fld>
            <a:endParaRPr lang="fa-IR"/>
          </a:p>
        </p:txBody>
      </p:sp>
    </p:spTree>
    <p:extLst>
      <p:ext uri="{BB962C8B-B14F-4D97-AF65-F5344CB8AC3E}">
        <p14:creationId xmlns:p14="http://schemas.microsoft.com/office/powerpoint/2010/main" val="2779576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7DF8DD-EA6F-4F07-8839-C790B932C418}" type="datetimeFigureOut">
              <a:rPr lang="fa-IR" smtClean="0"/>
              <a:t>20/05/1447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3A2B62D-9C0E-4635-B954-F777882A0E25}" type="slidenum">
              <a:rPr lang="fa-IR" smtClean="0"/>
              <a:t>‹#›</a:t>
            </a:fld>
            <a:endParaRPr lang="fa-IR"/>
          </a:p>
        </p:txBody>
      </p:sp>
    </p:spTree>
    <p:extLst>
      <p:ext uri="{BB962C8B-B14F-4D97-AF65-F5344CB8AC3E}">
        <p14:creationId xmlns:p14="http://schemas.microsoft.com/office/powerpoint/2010/main" val="3666061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7DF8DD-EA6F-4F07-8839-C790B932C418}" type="datetimeFigureOut">
              <a:rPr lang="fa-IR" smtClean="0"/>
              <a:t>20/05/1447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3A2B62D-9C0E-4635-B954-F777882A0E25}" type="slidenum">
              <a:rPr lang="fa-IR" smtClean="0"/>
              <a:t>‹#›</a:t>
            </a:fld>
            <a:endParaRPr lang="fa-IR"/>
          </a:p>
        </p:txBody>
      </p:sp>
    </p:spTree>
    <p:extLst>
      <p:ext uri="{BB962C8B-B14F-4D97-AF65-F5344CB8AC3E}">
        <p14:creationId xmlns:p14="http://schemas.microsoft.com/office/powerpoint/2010/main" val="3546694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7DF8DD-EA6F-4F07-8839-C790B932C418}" type="datetimeFigureOut">
              <a:rPr lang="fa-IR" smtClean="0"/>
              <a:t>20/05/1447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3A2B62D-9C0E-4635-B954-F777882A0E25}" type="slidenum">
              <a:rPr lang="fa-IR" smtClean="0"/>
              <a:t>‹#›</a:t>
            </a:fld>
            <a:endParaRPr lang="fa-IR"/>
          </a:p>
        </p:txBody>
      </p:sp>
    </p:spTree>
    <p:extLst>
      <p:ext uri="{BB962C8B-B14F-4D97-AF65-F5344CB8AC3E}">
        <p14:creationId xmlns:p14="http://schemas.microsoft.com/office/powerpoint/2010/main" val="3462781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77DF8DD-EA6F-4F07-8839-C790B932C418}" type="datetimeFigureOut">
              <a:rPr lang="fa-IR" smtClean="0"/>
              <a:t>20/05/1447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3A2B62D-9C0E-4635-B954-F777882A0E25}" type="slidenum">
              <a:rPr lang="fa-IR" smtClean="0"/>
              <a:t>‹#›</a:t>
            </a:fld>
            <a:endParaRPr lang="fa-IR"/>
          </a:p>
        </p:txBody>
      </p:sp>
    </p:spTree>
    <p:extLst>
      <p:ext uri="{BB962C8B-B14F-4D97-AF65-F5344CB8AC3E}">
        <p14:creationId xmlns:p14="http://schemas.microsoft.com/office/powerpoint/2010/main" val="1413596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77DF8DD-EA6F-4F07-8839-C790B932C418}" type="datetimeFigureOut">
              <a:rPr lang="fa-IR" smtClean="0"/>
              <a:t>20/05/1447</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93A2B62D-9C0E-4635-B954-F777882A0E25}" type="slidenum">
              <a:rPr lang="fa-IR" smtClean="0"/>
              <a:t>‹#›</a:t>
            </a:fld>
            <a:endParaRPr lang="fa-IR"/>
          </a:p>
        </p:txBody>
      </p:sp>
    </p:spTree>
    <p:extLst>
      <p:ext uri="{BB962C8B-B14F-4D97-AF65-F5344CB8AC3E}">
        <p14:creationId xmlns:p14="http://schemas.microsoft.com/office/powerpoint/2010/main" val="3518275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7DF8DD-EA6F-4F07-8839-C790B932C418}" type="datetimeFigureOut">
              <a:rPr lang="fa-IR" smtClean="0"/>
              <a:t>20/05/1447</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93A2B62D-9C0E-4635-B954-F777882A0E25}" type="slidenum">
              <a:rPr lang="fa-IR" smtClean="0"/>
              <a:t>‹#›</a:t>
            </a:fld>
            <a:endParaRPr lang="fa-IR"/>
          </a:p>
        </p:txBody>
      </p:sp>
    </p:spTree>
    <p:extLst>
      <p:ext uri="{BB962C8B-B14F-4D97-AF65-F5344CB8AC3E}">
        <p14:creationId xmlns:p14="http://schemas.microsoft.com/office/powerpoint/2010/main" val="2533875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7DF8DD-EA6F-4F07-8839-C790B932C418}" type="datetimeFigureOut">
              <a:rPr lang="fa-IR" smtClean="0"/>
              <a:t>20/05/1447</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93A2B62D-9C0E-4635-B954-F777882A0E25}" type="slidenum">
              <a:rPr lang="fa-IR" smtClean="0"/>
              <a:t>‹#›</a:t>
            </a:fld>
            <a:endParaRPr lang="fa-IR"/>
          </a:p>
        </p:txBody>
      </p:sp>
    </p:spTree>
    <p:extLst>
      <p:ext uri="{BB962C8B-B14F-4D97-AF65-F5344CB8AC3E}">
        <p14:creationId xmlns:p14="http://schemas.microsoft.com/office/powerpoint/2010/main" val="3699742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77DF8DD-EA6F-4F07-8839-C790B932C418}" type="datetimeFigureOut">
              <a:rPr lang="fa-IR" smtClean="0"/>
              <a:t>20/05/1447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3A2B62D-9C0E-4635-B954-F777882A0E25}" type="slidenum">
              <a:rPr lang="fa-IR" smtClean="0"/>
              <a:t>‹#›</a:t>
            </a:fld>
            <a:endParaRPr lang="fa-IR"/>
          </a:p>
        </p:txBody>
      </p:sp>
    </p:spTree>
    <p:extLst>
      <p:ext uri="{BB962C8B-B14F-4D97-AF65-F5344CB8AC3E}">
        <p14:creationId xmlns:p14="http://schemas.microsoft.com/office/powerpoint/2010/main" val="1305070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77DF8DD-EA6F-4F07-8839-C790B932C418}" type="datetimeFigureOut">
              <a:rPr lang="fa-IR" smtClean="0"/>
              <a:t>20/05/1447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3A2B62D-9C0E-4635-B954-F777882A0E25}" type="slidenum">
              <a:rPr lang="fa-IR" smtClean="0"/>
              <a:t>‹#›</a:t>
            </a:fld>
            <a:endParaRPr lang="fa-IR"/>
          </a:p>
        </p:txBody>
      </p:sp>
    </p:spTree>
    <p:extLst>
      <p:ext uri="{BB962C8B-B14F-4D97-AF65-F5344CB8AC3E}">
        <p14:creationId xmlns:p14="http://schemas.microsoft.com/office/powerpoint/2010/main" val="4132217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477DF8DD-EA6F-4F07-8839-C790B932C418}" type="datetimeFigureOut">
              <a:rPr lang="fa-IR" smtClean="0"/>
              <a:t>20/05/1447</a:t>
            </a:fld>
            <a:endParaRPr lang="fa-I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93A2B62D-9C0E-4635-B954-F777882A0E25}" type="slidenum">
              <a:rPr lang="fa-IR" smtClean="0"/>
              <a:t>‹#›</a:t>
            </a:fld>
            <a:endParaRPr lang="fa-IR"/>
          </a:p>
        </p:txBody>
      </p:sp>
    </p:spTree>
    <p:extLst>
      <p:ext uri="{BB962C8B-B14F-4D97-AF65-F5344CB8AC3E}">
        <p14:creationId xmlns:p14="http://schemas.microsoft.com/office/powerpoint/2010/main" val="16692641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1"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r" defTabSz="685800" rtl="1"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r" defTabSz="685800" rtl="1"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r" defTabSz="685800" rtl="1"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r" defTabSz="685800" rtl="1" eaLnBrk="1" latinLnBrk="0" hangingPunct="1">
        <a:defRPr sz="1350" kern="1200">
          <a:solidFill>
            <a:schemeClr val="tx1"/>
          </a:solidFill>
          <a:latin typeface="+mn-lt"/>
          <a:ea typeface="+mn-ea"/>
          <a:cs typeface="+mn-cs"/>
        </a:defRPr>
      </a:lvl1pPr>
      <a:lvl2pPr marL="342900" algn="r" defTabSz="685800" rtl="1" eaLnBrk="1" latinLnBrk="0" hangingPunct="1">
        <a:defRPr sz="1350" kern="1200">
          <a:solidFill>
            <a:schemeClr val="tx1"/>
          </a:solidFill>
          <a:latin typeface="+mn-lt"/>
          <a:ea typeface="+mn-ea"/>
          <a:cs typeface="+mn-cs"/>
        </a:defRPr>
      </a:lvl2pPr>
      <a:lvl3pPr marL="685800" algn="r" defTabSz="685800" rtl="1" eaLnBrk="1" latinLnBrk="0" hangingPunct="1">
        <a:defRPr sz="1350" kern="1200">
          <a:solidFill>
            <a:schemeClr val="tx1"/>
          </a:solidFill>
          <a:latin typeface="+mn-lt"/>
          <a:ea typeface="+mn-ea"/>
          <a:cs typeface="+mn-cs"/>
        </a:defRPr>
      </a:lvl3pPr>
      <a:lvl4pPr marL="1028700" algn="r" defTabSz="685800" rtl="1" eaLnBrk="1" latinLnBrk="0" hangingPunct="1">
        <a:defRPr sz="1350" kern="1200">
          <a:solidFill>
            <a:schemeClr val="tx1"/>
          </a:solidFill>
          <a:latin typeface="+mn-lt"/>
          <a:ea typeface="+mn-ea"/>
          <a:cs typeface="+mn-cs"/>
        </a:defRPr>
      </a:lvl4pPr>
      <a:lvl5pPr marL="1371600" algn="r" defTabSz="685800" rtl="1" eaLnBrk="1" latinLnBrk="0" hangingPunct="1">
        <a:defRPr sz="1350" kern="1200">
          <a:solidFill>
            <a:schemeClr val="tx1"/>
          </a:solidFill>
          <a:latin typeface="+mn-lt"/>
          <a:ea typeface="+mn-ea"/>
          <a:cs typeface="+mn-cs"/>
        </a:defRPr>
      </a:lvl5pPr>
      <a:lvl6pPr marL="1714500" algn="r" defTabSz="685800" rtl="1" eaLnBrk="1" latinLnBrk="0" hangingPunct="1">
        <a:defRPr sz="1350" kern="1200">
          <a:solidFill>
            <a:schemeClr val="tx1"/>
          </a:solidFill>
          <a:latin typeface="+mn-lt"/>
          <a:ea typeface="+mn-ea"/>
          <a:cs typeface="+mn-cs"/>
        </a:defRPr>
      </a:lvl6pPr>
      <a:lvl7pPr marL="2057400" algn="r" defTabSz="685800" rtl="1" eaLnBrk="1" latinLnBrk="0" hangingPunct="1">
        <a:defRPr sz="1350" kern="1200">
          <a:solidFill>
            <a:schemeClr val="tx1"/>
          </a:solidFill>
          <a:latin typeface="+mn-lt"/>
          <a:ea typeface="+mn-ea"/>
          <a:cs typeface="+mn-cs"/>
        </a:defRPr>
      </a:lvl7pPr>
      <a:lvl8pPr marL="2400300" algn="r" defTabSz="685800" rtl="1" eaLnBrk="1" latinLnBrk="0" hangingPunct="1">
        <a:defRPr sz="1350" kern="1200">
          <a:solidFill>
            <a:schemeClr val="tx1"/>
          </a:solidFill>
          <a:latin typeface="+mn-lt"/>
          <a:ea typeface="+mn-ea"/>
          <a:cs typeface="+mn-cs"/>
        </a:defRPr>
      </a:lvl8pPr>
      <a:lvl9pPr marL="2743200" algn="r" defTabSz="685800" rtl="1"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71B5448-F8DF-99CB-5D67-A2A1AFD4AE7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0" y="0"/>
            <a:ext cx="6858000" cy="9906000"/>
          </a:xfrm>
          <a:prstGeom prst="rect">
            <a:avLst/>
          </a:prstGeom>
        </p:spPr>
      </p:pic>
      <p:sp>
        <p:nvSpPr>
          <p:cNvPr id="49" name="Rectangle 27"/>
          <p:cNvSpPr/>
          <p:nvPr/>
        </p:nvSpPr>
        <p:spPr>
          <a:xfrm>
            <a:off x="2707944" y="1839573"/>
            <a:ext cx="1352666" cy="332253"/>
          </a:xfrm>
          <a:prstGeom prst="rect">
            <a:avLst/>
          </a:prstGeom>
          <a:noFill/>
          <a:ln w="9525">
            <a:noFill/>
          </a:ln>
        </p:spPr>
        <p:style>
          <a:lnRef idx="0">
            <a:scrgbClr r="0" g="0" b="0"/>
          </a:lnRef>
          <a:fillRef idx="0">
            <a:scrgbClr r="0" g="0" b="0"/>
          </a:fillRef>
          <a:effectRef idx="0">
            <a:scrgbClr r="0" g="0" b="0"/>
          </a:effectRef>
          <a:fontRef idx="minor"/>
        </p:style>
        <p:txBody>
          <a:bodyPr wrap="square" lIns="54720" tIns="27360" rIns="54720" bIns="27360" anchor="t">
            <a:spAutoFit/>
          </a:bodyPr>
          <a:lstStyle/>
          <a:p>
            <a:pPr algn="ctr" defTabSz="914400">
              <a:lnSpc>
                <a:spcPct val="100000"/>
              </a:lnSpc>
            </a:pPr>
            <a:r>
              <a:rPr lang="fa-IR" b="1" strike="noStrike" spc="-1" dirty="0">
                <a:solidFill>
                  <a:srgbClr val="262262"/>
                </a:solidFill>
                <a:latin typeface="Times New Roman"/>
                <a:cs typeface="B Titr"/>
              </a:rPr>
              <a:t>عنوان</a:t>
            </a:r>
            <a:r>
              <a:rPr lang="fa-IR" b="1" strike="noStrike" spc="-1" dirty="0">
                <a:solidFill>
                  <a:srgbClr val="C4986B"/>
                </a:solidFill>
                <a:latin typeface="Times New Roman"/>
                <a:cs typeface="B Titr"/>
              </a:rPr>
              <a:t> </a:t>
            </a:r>
            <a:r>
              <a:rPr lang="fa-IR" b="1" strike="noStrike" spc="-1" dirty="0">
                <a:solidFill>
                  <a:srgbClr val="262262"/>
                </a:solidFill>
                <a:latin typeface="Times New Roman"/>
                <a:cs typeface="B Titr"/>
              </a:rPr>
              <a:t>مقاله</a:t>
            </a:r>
            <a:endParaRPr lang="en-US" b="0" strike="noStrike" spc="-1" dirty="0">
              <a:solidFill>
                <a:srgbClr val="262262"/>
              </a:solidFill>
              <a:latin typeface="Arial"/>
            </a:endParaRPr>
          </a:p>
        </p:txBody>
      </p:sp>
      <p:sp>
        <p:nvSpPr>
          <p:cNvPr id="6" name="Text Box 23">
            <a:extLst>
              <a:ext uri="{FF2B5EF4-FFF2-40B4-BE49-F238E27FC236}">
                <a16:creationId xmlns:a16="http://schemas.microsoft.com/office/drawing/2014/main" id="{A91AFC39-05AC-59F0-8B3F-AA074C0004CE}"/>
              </a:ext>
            </a:extLst>
          </p:cNvPr>
          <p:cNvSpPr/>
          <p:nvPr/>
        </p:nvSpPr>
        <p:spPr>
          <a:xfrm>
            <a:off x="-5100023" y="2335613"/>
            <a:ext cx="16968600" cy="533479"/>
          </a:xfrm>
          <a:prstGeom prst="rect">
            <a:avLst/>
          </a:prstGeom>
          <a:noFill/>
          <a:ln w="0">
            <a:noFill/>
          </a:ln>
        </p:spPr>
        <p:style>
          <a:lnRef idx="0">
            <a:scrgbClr r="0" g="0" b="0"/>
          </a:lnRef>
          <a:fillRef idx="0">
            <a:scrgbClr r="0" g="0" b="0"/>
          </a:fillRef>
          <a:effectRef idx="0">
            <a:scrgbClr r="0" g="0" b="0"/>
          </a:effectRef>
          <a:fontRef idx="minor"/>
        </p:style>
        <p:txBody>
          <a:bodyPr lIns="0" tIns="0" rIns="0" bIns="0" anchor="t">
            <a:spAutoFit/>
          </a:bodyPr>
          <a:lstStyle/>
          <a:p>
            <a:pPr algn="ctr" defTabSz="4389480" rtl="1">
              <a:lnSpc>
                <a:spcPts val="2001"/>
              </a:lnSpc>
              <a:spcBef>
                <a:spcPts val="300"/>
              </a:spcBef>
            </a:pPr>
            <a:r>
              <a:rPr lang="fa-IR" sz="900" b="1" strike="noStrike" spc="-1" dirty="0">
                <a:solidFill>
                  <a:srgbClr val="262262"/>
                </a:solidFill>
                <a:latin typeface="Times New Roman"/>
                <a:cs typeface="B Nazanin"/>
              </a:rPr>
              <a:t>نویسنده اول</a:t>
            </a:r>
            <a:r>
              <a:rPr lang="en-US" sz="900" b="1" strike="noStrike" spc="-1" baseline="30000" dirty="0">
                <a:solidFill>
                  <a:srgbClr val="262262"/>
                </a:solidFill>
                <a:latin typeface="Times New Roman"/>
                <a:ea typeface="Times New Roman"/>
              </a:rPr>
              <a:t>1</a:t>
            </a:r>
            <a:r>
              <a:rPr lang="fa-IR" sz="900" b="1" strike="noStrike" spc="-1" dirty="0">
                <a:solidFill>
                  <a:srgbClr val="262262"/>
                </a:solidFill>
                <a:latin typeface="Times New Roman"/>
                <a:cs typeface="B Nazanin"/>
              </a:rPr>
              <a:t>، نویسنده دوم</a:t>
            </a:r>
            <a:r>
              <a:rPr lang="en-US" sz="900" b="1" strike="noStrike" spc="-1" baseline="30000" dirty="0">
                <a:solidFill>
                  <a:srgbClr val="262262"/>
                </a:solidFill>
                <a:latin typeface="Times New Roman"/>
                <a:ea typeface="Times New Roman"/>
              </a:rPr>
              <a:t>2</a:t>
            </a:r>
            <a:endParaRPr lang="en-US" sz="900" b="0" strike="noStrike" spc="-1" dirty="0">
              <a:solidFill>
                <a:srgbClr val="262262"/>
              </a:solidFill>
              <a:latin typeface="Arial"/>
            </a:endParaRPr>
          </a:p>
          <a:p>
            <a:pPr algn="ctr" defTabSz="4389480" rtl="1">
              <a:lnSpc>
                <a:spcPct val="100000"/>
              </a:lnSpc>
            </a:pPr>
            <a:r>
              <a:rPr lang="en-US" sz="900" b="0" strike="noStrike" spc="-1" dirty="0">
                <a:solidFill>
                  <a:srgbClr val="262262"/>
                </a:solidFill>
                <a:latin typeface="Times New Roman"/>
                <a:ea typeface="Times New Roman"/>
              </a:rPr>
              <a:t>Email</a:t>
            </a:r>
            <a:endParaRPr lang="fa-IR" sz="900" b="0" strike="noStrike" spc="-1" dirty="0">
              <a:solidFill>
                <a:srgbClr val="262262"/>
              </a:solidFill>
              <a:latin typeface="Times New Roman"/>
              <a:ea typeface="Times New Roman"/>
            </a:endParaRPr>
          </a:p>
          <a:p>
            <a:pPr algn="ctr" defTabSz="4389480" rtl="1">
              <a:lnSpc>
                <a:spcPct val="100000"/>
              </a:lnSpc>
            </a:pPr>
            <a:endParaRPr lang="en-US" sz="900" b="0" strike="noStrike" spc="-1" dirty="0">
              <a:solidFill>
                <a:srgbClr val="262262"/>
              </a:solidFill>
              <a:latin typeface="Arial"/>
            </a:endParaRPr>
          </a:p>
        </p:txBody>
      </p:sp>
      <p:sp>
        <p:nvSpPr>
          <p:cNvPr id="18" name="TextBox 7">
            <a:extLst>
              <a:ext uri="{FF2B5EF4-FFF2-40B4-BE49-F238E27FC236}">
                <a16:creationId xmlns:a16="http://schemas.microsoft.com/office/drawing/2014/main" id="{26C6CC9C-BD44-F0D9-CDF1-7A95A4CE7D64}"/>
              </a:ext>
            </a:extLst>
          </p:cNvPr>
          <p:cNvSpPr/>
          <p:nvPr/>
        </p:nvSpPr>
        <p:spPr>
          <a:xfrm>
            <a:off x="5367620" y="2854618"/>
            <a:ext cx="2135454" cy="252462"/>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defTabSz="457200" rtl="1">
              <a:lnSpc>
                <a:spcPct val="100000"/>
              </a:lnSpc>
            </a:pPr>
            <a:r>
              <a:rPr lang="fa-IR" sz="1050" b="1" strike="noStrike" spc="-1" dirty="0">
                <a:solidFill>
                  <a:srgbClr val="262262"/>
                </a:solidFill>
                <a:latin typeface="B Nazanin"/>
                <a:cs typeface="B Titr" panose="00000700000000000000" pitchFamily="2" charset="-78"/>
              </a:rPr>
              <a:t>چکیده</a:t>
            </a:r>
            <a:endParaRPr lang="en-US" sz="1000" b="0" strike="noStrike" spc="-1" dirty="0">
              <a:solidFill>
                <a:srgbClr val="262262"/>
              </a:solidFill>
              <a:latin typeface="Arial"/>
              <a:cs typeface="B Titr" panose="00000700000000000000" pitchFamily="2" charset="-78"/>
            </a:endParaRPr>
          </a:p>
        </p:txBody>
      </p:sp>
      <p:sp>
        <p:nvSpPr>
          <p:cNvPr id="19" name="TextBox 8">
            <a:extLst>
              <a:ext uri="{FF2B5EF4-FFF2-40B4-BE49-F238E27FC236}">
                <a16:creationId xmlns:a16="http://schemas.microsoft.com/office/drawing/2014/main" id="{79CE2028-A109-2D29-6E25-7F13A1E0D8CB}"/>
              </a:ext>
            </a:extLst>
          </p:cNvPr>
          <p:cNvSpPr/>
          <p:nvPr/>
        </p:nvSpPr>
        <p:spPr>
          <a:xfrm>
            <a:off x="3553833" y="2991151"/>
            <a:ext cx="3106283" cy="1382093"/>
          </a:xfrm>
          <a:prstGeom prst="rect">
            <a:avLst/>
          </a:prstGeom>
          <a:noFill/>
          <a:ln w="0">
            <a:noFill/>
          </a:ln>
        </p:spPr>
        <p:style>
          <a:lnRef idx="0">
            <a:scrgbClr r="0" g="0" b="0"/>
          </a:lnRef>
          <a:fillRef idx="0">
            <a:scrgbClr r="0" g="0" b="0"/>
          </a:fillRef>
          <a:effectRef idx="0">
            <a:scrgbClr r="0" g="0" b="0"/>
          </a:effectRef>
          <a:fontRef idx="minor"/>
        </p:style>
        <p:txBody>
          <a:bodyPr lIns="89640" tIns="44640" rIns="89640" bIns="44640" anchor="t">
            <a:noAutofit/>
          </a:bodyPr>
          <a:lstStyle/>
          <a:p>
            <a:pPr algn="just" defTabSz="457200" rtl="1">
              <a:lnSpc>
                <a:spcPct val="100000"/>
              </a:lnSpc>
              <a:tabLst>
                <a:tab pos="0" algn="l"/>
              </a:tabLst>
            </a:pPr>
            <a:r>
              <a:rPr lang="fa-IR" sz="1100" b="0" strike="noStrike" spc="-1" dirty="0">
                <a:solidFill>
                  <a:srgbClr val="000000"/>
                </a:solidFill>
                <a:latin typeface="Calibri"/>
                <a:cs typeface="B Nazanin"/>
              </a:rPr>
              <a:t>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 متن چکیده.</a:t>
            </a:r>
            <a:endParaRPr lang="en-US" sz="1100" b="0" strike="noStrike" spc="-1" dirty="0">
              <a:solidFill>
                <a:srgbClr val="000000"/>
              </a:solidFill>
              <a:latin typeface="Arial"/>
            </a:endParaRPr>
          </a:p>
        </p:txBody>
      </p:sp>
      <p:sp>
        <p:nvSpPr>
          <p:cNvPr id="20" name="TextBox 31">
            <a:extLst>
              <a:ext uri="{FF2B5EF4-FFF2-40B4-BE49-F238E27FC236}">
                <a16:creationId xmlns:a16="http://schemas.microsoft.com/office/drawing/2014/main" id="{4C762E9C-C51B-CA96-DCE0-5550C60D1F99}"/>
              </a:ext>
            </a:extLst>
          </p:cNvPr>
          <p:cNvSpPr/>
          <p:nvPr/>
        </p:nvSpPr>
        <p:spPr>
          <a:xfrm>
            <a:off x="3501580" y="4633934"/>
            <a:ext cx="3182857" cy="3854520"/>
          </a:xfrm>
          <a:prstGeom prst="rect">
            <a:avLst/>
          </a:prstGeom>
          <a:noFill/>
          <a:ln w="0">
            <a:noFill/>
          </a:ln>
        </p:spPr>
        <p:style>
          <a:lnRef idx="0">
            <a:scrgbClr r="0" g="0" b="0"/>
          </a:lnRef>
          <a:fillRef idx="0">
            <a:scrgbClr r="0" g="0" b="0"/>
          </a:fillRef>
          <a:effectRef idx="0">
            <a:scrgbClr r="0" g="0" b="0"/>
          </a:effectRef>
          <a:fontRef idx="minor"/>
        </p:style>
        <p:txBody>
          <a:bodyPr lIns="89640" tIns="44640" rIns="89640" bIns="44640" anchor="t">
            <a:noAutofit/>
          </a:bodyPr>
          <a:lstStyle/>
          <a:p>
            <a:pPr algn="just" defTabSz="457200" rtl="1">
              <a:lnSpc>
                <a:spcPct val="100000"/>
              </a:lnSpc>
            </a:pPr>
            <a:r>
              <a:rPr lang="fa-IR" sz="1100" b="0" strike="noStrike" spc="-1" dirty="0">
                <a:solidFill>
                  <a:srgbClr val="000000"/>
                </a:solidFill>
                <a:latin typeface="Calibri"/>
                <a:cs typeface="B Nazanin" panose="00000400000000000000" pitchFamily="2" charset="-78"/>
              </a:rPr>
              <a:t>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a:t>
            </a:r>
            <a:endParaRPr lang="en-US" sz="1100" b="0" strike="noStrike" spc="-1" dirty="0">
              <a:solidFill>
                <a:srgbClr val="000000"/>
              </a:solidFill>
              <a:latin typeface="Arial"/>
              <a:cs typeface="B Nazanin" panose="00000400000000000000" pitchFamily="2" charset="-78"/>
            </a:endParaRPr>
          </a:p>
          <a:p>
            <a:pPr algn="just" defTabSz="457200" rtl="1">
              <a:lnSpc>
                <a:spcPct val="100000"/>
              </a:lnSpc>
              <a:tabLst>
                <a:tab pos="0" algn="l"/>
              </a:tabLst>
            </a:pPr>
            <a:endParaRPr lang="en-US" sz="1100" b="0" strike="noStrike" spc="-1" dirty="0">
              <a:solidFill>
                <a:srgbClr val="000000"/>
              </a:solidFill>
              <a:latin typeface="Arial"/>
            </a:endParaRPr>
          </a:p>
        </p:txBody>
      </p:sp>
      <p:sp>
        <p:nvSpPr>
          <p:cNvPr id="21" name="TextBox 9">
            <a:extLst>
              <a:ext uri="{FF2B5EF4-FFF2-40B4-BE49-F238E27FC236}">
                <a16:creationId xmlns:a16="http://schemas.microsoft.com/office/drawing/2014/main" id="{E499B59D-66A3-A241-364B-764748060333}"/>
              </a:ext>
            </a:extLst>
          </p:cNvPr>
          <p:cNvSpPr/>
          <p:nvPr/>
        </p:nvSpPr>
        <p:spPr>
          <a:xfrm>
            <a:off x="4745728" y="4469090"/>
            <a:ext cx="3379239" cy="260156"/>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defTabSz="457200" rtl="1">
              <a:lnSpc>
                <a:spcPct val="100000"/>
              </a:lnSpc>
            </a:pPr>
            <a:r>
              <a:rPr lang="fa-IR" sz="1050" b="1" strike="noStrike" spc="-1" dirty="0">
                <a:solidFill>
                  <a:srgbClr val="262262"/>
                </a:solidFill>
                <a:latin typeface="B Nazanin"/>
                <a:cs typeface="B Titr" panose="00000700000000000000" pitchFamily="2" charset="-78"/>
              </a:rPr>
              <a:t>مقدمه</a:t>
            </a:r>
            <a:endParaRPr lang="en-US" sz="1050" b="1" strike="noStrike" spc="-1" dirty="0">
              <a:solidFill>
                <a:srgbClr val="262262"/>
              </a:solidFill>
              <a:latin typeface="Arial"/>
              <a:cs typeface="B Titr" panose="00000700000000000000" pitchFamily="2" charset="-78"/>
            </a:endParaRPr>
          </a:p>
        </p:txBody>
      </p:sp>
      <p:sp>
        <p:nvSpPr>
          <p:cNvPr id="22" name="TextBox 6">
            <a:extLst>
              <a:ext uri="{FF2B5EF4-FFF2-40B4-BE49-F238E27FC236}">
                <a16:creationId xmlns:a16="http://schemas.microsoft.com/office/drawing/2014/main" id="{144638D7-B44C-5FB5-A4F9-B4F8C2E1D112}"/>
              </a:ext>
            </a:extLst>
          </p:cNvPr>
          <p:cNvSpPr/>
          <p:nvPr/>
        </p:nvSpPr>
        <p:spPr>
          <a:xfrm>
            <a:off x="3489863" y="6683335"/>
            <a:ext cx="3192080" cy="1463110"/>
          </a:xfrm>
          <a:prstGeom prst="rect">
            <a:avLst/>
          </a:prstGeom>
          <a:noFill/>
          <a:ln w="0">
            <a:noFill/>
          </a:ln>
        </p:spPr>
        <p:style>
          <a:lnRef idx="0">
            <a:scrgbClr r="0" g="0" b="0"/>
          </a:lnRef>
          <a:fillRef idx="0">
            <a:scrgbClr r="0" g="0" b="0"/>
          </a:fillRef>
          <a:effectRef idx="0">
            <a:scrgbClr r="0" g="0" b="0"/>
          </a:effectRef>
          <a:fontRef idx="minor"/>
        </p:style>
        <p:txBody>
          <a:bodyPr lIns="89640" tIns="44640" rIns="89640" bIns="44640" anchor="t">
            <a:noAutofit/>
          </a:bodyPr>
          <a:lstStyle/>
          <a:p>
            <a:pPr algn="just" defTabSz="457200" rtl="1">
              <a:lnSpc>
                <a:spcPct val="100000"/>
              </a:lnSpc>
            </a:pPr>
            <a:r>
              <a:rPr lang="fa-IR" sz="1100" b="0" strike="noStrike" spc="-1" dirty="0">
                <a:solidFill>
                  <a:srgbClr val="000000"/>
                </a:solidFill>
                <a:latin typeface="Calibri"/>
                <a:cs typeface="B Nazanin"/>
              </a:rPr>
              <a:t>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a:t>
            </a:r>
            <a:endParaRPr lang="en-US" sz="1200" b="0" strike="noStrike" spc="-1" dirty="0">
              <a:solidFill>
                <a:srgbClr val="000000"/>
              </a:solidFill>
              <a:latin typeface="Arial"/>
            </a:endParaRPr>
          </a:p>
        </p:txBody>
      </p:sp>
      <p:sp>
        <p:nvSpPr>
          <p:cNvPr id="23" name="TextBox 12">
            <a:extLst>
              <a:ext uri="{FF2B5EF4-FFF2-40B4-BE49-F238E27FC236}">
                <a16:creationId xmlns:a16="http://schemas.microsoft.com/office/drawing/2014/main" id="{940EB718-7B64-C335-C901-3E30234D58B6}"/>
              </a:ext>
            </a:extLst>
          </p:cNvPr>
          <p:cNvSpPr/>
          <p:nvPr/>
        </p:nvSpPr>
        <p:spPr>
          <a:xfrm>
            <a:off x="4693974" y="6472737"/>
            <a:ext cx="3254438" cy="252462"/>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defTabSz="457200" rtl="1">
              <a:lnSpc>
                <a:spcPct val="100000"/>
              </a:lnSpc>
            </a:pPr>
            <a:r>
              <a:rPr lang="fa-IR" sz="1050" b="1" strike="noStrike" spc="-1" dirty="0">
                <a:solidFill>
                  <a:srgbClr val="262262"/>
                </a:solidFill>
                <a:latin typeface="B Nazanin"/>
                <a:cs typeface="B Titr" panose="00000700000000000000" pitchFamily="2" charset="-78"/>
              </a:rPr>
              <a:t>روش تحقیق </a:t>
            </a:r>
            <a:endParaRPr lang="en-US" sz="1050" b="0" strike="noStrike" spc="-1" dirty="0">
              <a:solidFill>
                <a:srgbClr val="262262"/>
              </a:solidFill>
              <a:latin typeface="Arial"/>
              <a:cs typeface="B Titr" panose="00000700000000000000" pitchFamily="2" charset="-78"/>
            </a:endParaRPr>
          </a:p>
        </p:txBody>
      </p:sp>
      <p:sp>
        <p:nvSpPr>
          <p:cNvPr id="24" name="TextBox 15">
            <a:extLst>
              <a:ext uri="{FF2B5EF4-FFF2-40B4-BE49-F238E27FC236}">
                <a16:creationId xmlns:a16="http://schemas.microsoft.com/office/drawing/2014/main" id="{575E60FF-E328-69A7-3066-3DB77D091E9F}"/>
              </a:ext>
            </a:extLst>
          </p:cNvPr>
          <p:cNvSpPr/>
          <p:nvPr/>
        </p:nvSpPr>
        <p:spPr>
          <a:xfrm>
            <a:off x="3570894" y="8593944"/>
            <a:ext cx="3155920" cy="2324880"/>
          </a:xfrm>
          <a:prstGeom prst="rect">
            <a:avLst/>
          </a:prstGeom>
          <a:noFill/>
          <a:ln w="0">
            <a:noFill/>
          </a:ln>
        </p:spPr>
        <p:style>
          <a:lnRef idx="0">
            <a:scrgbClr r="0" g="0" b="0"/>
          </a:lnRef>
          <a:fillRef idx="0">
            <a:scrgbClr r="0" g="0" b="0"/>
          </a:fillRef>
          <a:effectRef idx="0">
            <a:scrgbClr r="0" g="0" b="0"/>
          </a:effectRef>
          <a:fontRef idx="minor"/>
        </p:style>
        <p:txBody>
          <a:bodyPr lIns="89640" tIns="44640" rIns="89640" bIns="44640" anchor="t">
            <a:noAutofit/>
          </a:bodyPr>
          <a:lstStyle/>
          <a:p>
            <a:pPr algn="just" defTabSz="457200" rtl="1">
              <a:lnSpc>
                <a:spcPct val="100000"/>
              </a:lnSpc>
            </a:pPr>
            <a:r>
              <a:rPr lang="fa-IR" sz="1100" b="0" strike="noStrike" spc="-1" dirty="0">
                <a:solidFill>
                  <a:srgbClr val="000000"/>
                </a:solidFill>
                <a:latin typeface="Calibri"/>
                <a:cs typeface="B Nazanin" panose="00000400000000000000" pitchFamily="2" charset="-78"/>
              </a:rPr>
              <a:t>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a:t>
            </a:r>
            <a:endParaRPr lang="en-US" sz="1100" b="0" strike="noStrike" spc="-1" dirty="0">
              <a:solidFill>
                <a:srgbClr val="000000"/>
              </a:solidFill>
              <a:latin typeface="Arial"/>
              <a:cs typeface="B Nazanin" panose="00000400000000000000" pitchFamily="2" charset="-78"/>
            </a:endParaRPr>
          </a:p>
          <a:p>
            <a:pPr algn="just" defTabSz="457200" rtl="1">
              <a:lnSpc>
                <a:spcPct val="100000"/>
              </a:lnSpc>
              <a:tabLst>
                <a:tab pos="0" algn="l"/>
              </a:tabLst>
            </a:pPr>
            <a:endParaRPr lang="en-US" sz="900" b="0" strike="noStrike" spc="-1" dirty="0">
              <a:solidFill>
                <a:srgbClr val="000000"/>
              </a:solidFill>
              <a:latin typeface="Arial"/>
            </a:endParaRPr>
          </a:p>
          <a:p>
            <a:pPr algn="just" defTabSz="457200" rtl="1">
              <a:lnSpc>
                <a:spcPct val="100000"/>
              </a:lnSpc>
              <a:tabLst>
                <a:tab pos="0" algn="l"/>
              </a:tabLst>
            </a:pPr>
            <a:endParaRPr lang="en-US" sz="900" b="0" strike="noStrike" spc="-1" dirty="0">
              <a:solidFill>
                <a:srgbClr val="000000"/>
              </a:solidFill>
              <a:latin typeface="Arial"/>
            </a:endParaRPr>
          </a:p>
          <a:p>
            <a:pPr algn="just" defTabSz="457200" rtl="1">
              <a:lnSpc>
                <a:spcPct val="100000"/>
              </a:lnSpc>
              <a:tabLst>
                <a:tab pos="0" algn="l"/>
              </a:tabLst>
            </a:pPr>
            <a:endParaRPr lang="en-US" sz="900" b="0" strike="noStrike" spc="-1" dirty="0">
              <a:solidFill>
                <a:srgbClr val="000000"/>
              </a:solidFill>
              <a:latin typeface="Arial"/>
            </a:endParaRPr>
          </a:p>
          <a:p>
            <a:pPr algn="just" defTabSz="457200" rtl="1">
              <a:lnSpc>
                <a:spcPct val="100000"/>
              </a:lnSpc>
              <a:tabLst>
                <a:tab pos="0" algn="l"/>
              </a:tabLst>
            </a:pPr>
            <a:endParaRPr lang="en-US" sz="900" b="0" strike="noStrike" spc="-1" dirty="0">
              <a:solidFill>
                <a:srgbClr val="000000"/>
              </a:solidFill>
              <a:latin typeface="Arial"/>
            </a:endParaRPr>
          </a:p>
          <a:p>
            <a:pPr algn="just" defTabSz="457200" rtl="1">
              <a:lnSpc>
                <a:spcPct val="100000"/>
              </a:lnSpc>
              <a:tabLst>
                <a:tab pos="0" algn="l"/>
              </a:tabLst>
            </a:pPr>
            <a:endParaRPr lang="en-US" sz="900" b="0" strike="noStrike" spc="-1" dirty="0">
              <a:solidFill>
                <a:srgbClr val="000000"/>
              </a:solidFill>
              <a:latin typeface="Arial"/>
            </a:endParaRPr>
          </a:p>
          <a:p>
            <a:pPr algn="just" defTabSz="457200" rtl="1">
              <a:lnSpc>
                <a:spcPct val="100000"/>
              </a:lnSpc>
              <a:tabLst>
                <a:tab pos="0" algn="l"/>
              </a:tabLst>
            </a:pPr>
            <a:endParaRPr lang="en-US" sz="900" b="0" strike="noStrike" spc="-1" dirty="0">
              <a:solidFill>
                <a:srgbClr val="000000"/>
              </a:solidFill>
              <a:latin typeface="Arial"/>
            </a:endParaRPr>
          </a:p>
          <a:p>
            <a:pPr algn="just" defTabSz="457200" rtl="1">
              <a:lnSpc>
                <a:spcPct val="100000"/>
              </a:lnSpc>
              <a:tabLst>
                <a:tab pos="0" algn="l"/>
              </a:tabLst>
            </a:pPr>
            <a:endParaRPr lang="en-US" sz="900" b="0" strike="noStrike" spc="-1" dirty="0">
              <a:solidFill>
                <a:srgbClr val="000000"/>
              </a:solidFill>
              <a:latin typeface="Arial"/>
            </a:endParaRPr>
          </a:p>
          <a:p>
            <a:pPr algn="just" defTabSz="457200" rtl="1">
              <a:lnSpc>
                <a:spcPct val="100000"/>
              </a:lnSpc>
              <a:tabLst>
                <a:tab pos="0" algn="l"/>
              </a:tabLst>
            </a:pPr>
            <a:endParaRPr lang="en-US" sz="900" b="0" strike="noStrike" spc="-1" dirty="0">
              <a:solidFill>
                <a:srgbClr val="000000"/>
              </a:solidFill>
              <a:latin typeface="Arial"/>
            </a:endParaRPr>
          </a:p>
          <a:p>
            <a:pPr algn="just" defTabSz="457200" rtl="1">
              <a:lnSpc>
                <a:spcPct val="100000"/>
              </a:lnSpc>
              <a:tabLst>
                <a:tab pos="0" algn="l"/>
              </a:tabLst>
            </a:pPr>
            <a:endParaRPr lang="en-US" sz="900" b="0" strike="noStrike" spc="-1" dirty="0">
              <a:solidFill>
                <a:srgbClr val="000000"/>
              </a:solidFill>
              <a:latin typeface="Arial"/>
            </a:endParaRPr>
          </a:p>
          <a:p>
            <a:pPr algn="just" defTabSz="457200" rtl="1">
              <a:lnSpc>
                <a:spcPct val="100000"/>
              </a:lnSpc>
              <a:tabLst>
                <a:tab pos="0" algn="l"/>
              </a:tabLst>
            </a:pPr>
            <a:endParaRPr lang="en-US" sz="900" b="0" strike="noStrike" spc="-1" dirty="0">
              <a:solidFill>
                <a:srgbClr val="000000"/>
              </a:solidFill>
              <a:latin typeface="Arial"/>
            </a:endParaRPr>
          </a:p>
          <a:p>
            <a:pPr algn="just" defTabSz="457200" rtl="1">
              <a:lnSpc>
                <a:spcPct val="100000"/>
              </a:lnSpc>
              <a:tabLst>
                <a:tab pos="0" algn="l"/>
              </a:tabLst>
            </a:pPr>
            <a:endParaRPr lang="en-US" sz="900" b="0" strike="noStrike" spc="-1" dirty="0">
              <a:solidFill>
                <a:srgbClr val="000000"/>
              </a:solidFill>
              <a:latin typeface="Arial"/>
            </a:endParaRPr>
          </a:p>
          <a:p>
            <a:pPr algn="just" defTabSz="457200" rtl="1">
              <a:lnSpc>
                <a:spcPct val="100000"/>
              </a:lnSpc>
              <a:tabLst>
                <a:tab pos="0" algn="l"/>
              </a:tabLst>
            </a:pPr>
            <a:endParaRPr lang="en-US" sz="900" b="0" strike="noStrike" spc="-1" dirty="0">
              <a:solidFill>
                <a:srgbClr val="000000"/>
              </a:solidFill>
              <a:latin typeface="Arial"/>
            </a:endParaRPr>
          </a:p>
          <a:p>
            <a:pPr algn="just" defTabSz="457200" rtl="1">
              <a:lnSpc>
                <a:spcPct val="100000"/>
              </a:lnSpc>
              <a:tabLst>
                <a:tab pos="0" algn="l"/>
              </a:tabLst>
            </a:pPr>
            <a:endParaRPr lang="en-US" sz="900" b="0" strike="noStrike" spc="-1" dirty="0">
              <a:solidFill>
                <a:srgbClr val="000000"/>
              </a:solidFill>
              <a:latin typeface="Arial"/>
            </a:endParaRPr>
          </a:p>
        </p:txBody>
      </p:sp>
      <p:sp>
        <p:nvSpPr>
          <p:cNvPr id="25" name="TextBox 22">
            <a:extLst>
              <a:ext uri="{FF2B5EF4-FFF2-40B4-BE49-F238E27FC236}">
                <a16:creationId xmlns:a16="http://schemas.microsoft.com/office/drawing/2014/main" id="{B3CA302E-2391-B864-D91E-8ADDFE0526AC}"/>
              </a:ext>
            </a:extLst>
          </p:cNvPr>
          <p:cNvSpPr/>
          <p:nvPr/>
        </p:nvSpPr>
        <p:spPr>
          <a:xfrm>
            <a:off x="4894117" y="8428758"/>
            <a:ext cx="3230850" cy="244767"/>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defTabSz="457200" rtl="1">
              <a:lnSpc>
                <a:spcPct val="100000"/>
              </a:lnSpc>
            </a:pPr>
            <a:r>
              <a:rPr lang="fa-IR" sz="1000" b="1" strike="noStrike" spc="-1" dirty="0">
                <a:solidFill>
                  <a:srgbClr val="262262"/>
                </a:solidFill>
                <a:latin typeface="B Nazanin"/>
                <a:cs typeface="B Titr" panose="00000700000000000000" pitchFamily="2" charset="-78"/>
              </a:rPr>
              <a:t>نتایج</a:t>
            </a:r>
            <a:endParaRPr lang="en-US" sz="1000" b="0" strike="noStrike" spc="-1" dirty="0">
              <a:solidFill>
                <a:srgbClr val="262262"/>
              </a:solidFill>
              <a:latin typeface="Arial"/>
              <a:cs typeface="B Titr" panose="00000700000000000000" pitchFamily="2" charset="-78"/>
            </a:endParaRPr>
          </a:p>
        </p:txBody>
      </p:sp>
      <p:sp>
        <p:nvSpPr>
          <p:cNvPr id="26" name="TextBox 24">
            <a:extLst>
              <a:ext uri="{FF2B5EF4-FFF2-40B4-BE49-F238E27FC236}">
                <a16:creationId xmlns:a16="http://schemas.microsoft.com/office/drawing/2014/main" id="{6FADAC96-B88E-2DB3-E78B-01545F30B633}"/>
              </a:ext>
            </a:extLst>
          </p:cNvPr>
          <p:cNvSpPr/>
          <p:nvPr/>
        </p:nvSpPr>
        <p:spPr>
          <a:xfrm>
            <a:off x="122322" y="2991151"/>
            <a:ext cx="3106283" cy="3900240"/>
          </a:xfrm>
          <a:prstGeom prst="rect">
            <a:avLst/>
          </a:prstGeom>
          <a:noFill/>
          <a:ln w="0">
            <a:noFill/>
          </a:ln>
        </p:spPr>
        <p:style>
          <a:lnRef idx="0">
            <a:scrgbClr r="0" g="0" b="0"/>
          </a:lnRef>
          <a:fillRef idx="0">
            <a:scrgbClr r="0" g="0" b="0"/>
          </a:fillRef>
          <a:effectRef idx="0">
            <a:scrgbClr r="0" g="0" b="0"/>
          </a:effectRef>
          <a:fontRef idx="minor"/>
        </p:style>
        <p:txBody>
          <a:bodyPr lIns="89640" tIns="44640" rIns="89640" bIns="44640" anchor="t">
            <a:noAutofit/>
          </a:bodyPr>
          <a:lstStyle/>
          <a:p>
            <a:pPr algn="just" defTabSz="457200" rtl="1">
              <a:lnSpc>
                <a:spcPct val="100000"/>
              </a:lnSpc>
            </a:pPr>
            <a:r>
              <a:rPr lang="fa-IR" sz="1100" b="0" strike="noStrike" spc="-1" dirty="0">
                <a:solidFill>
                  <a:srgbClr val="000000"/>
                </a:solidFill>
                <a:latin typeface="Calibri"/>
                <a:cs typeface="B Nazanin" panose="00000400000000000000" pitchFamily="2" charset="-78"/>
              </a:rPr>
              <a:t>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a:t>
            </a:r>
            <a:endParaRPr lang="en-US" sz="1100" b="0" strike="noStrike" spc="-1" dirty="0">
              <a:solidFill>
                <a:srgbClr val="000000"/>
              </a:solidFill>
              <a:latin typeface="Arial"/>
              <a:cs typeface="B Nazanin" panose="00000400000000000000" pitchFamily="2" charset="-78"/>
            </a:endParaRPr>
          </a:p>
          <a:p>
            <a:pPr algn="just" defTabSz="457200" rtl="1">
              <a:lnSpc>
                <a:spcPct val="100000"/>
              </a:lnSpc>
            </a:pPr>
            <a:endParaRPr lang="en-US" sz="1050" b="0" strike="noStrike" spc="-1" dirty="0">
              <a:solidFill>
                <a:srgbClr val="000000"/>
              </a:solidFill>
              <a:latin typeface="Arial"/>
            </a:endParaRPr>
          </a:p>
          <a:p>
            <a:pPr algn="just" defTabSz="457200" rtl="1">
              <a:lnSpc>
                <a:spcPct val="100000"/>
              </a:lnSpc>
              <a:tabLst>
                <a:tab pos="0" algn="l"/>
              </a:tabLst>
            </a:pPr>
            <a:endParaRPr lang="en-US" sz="1050" b="0" strike="noStrike" spc="-1" dirty="0">
              <a:solidFill>
                <a:srgbClr val="000000"/>
              </a:solidFill>
              <a:latin typeface="Arial"/>
            </a:endParaRPr>
          </a:p>
        </p:txBody>
      </p:sp>
      <p:sp>
        <p:nvSpPr>
          <p:cNvPr id="27" name="TextBox 19">
            <a:extLst>
              <a:ext uri="{FF2B5EF4-FFF2-40B4-BE49-F238E27FC236}">
                <a16:creationId xmlns:a16="http://schemas.microsoft.com/office/drawing/2014/main" id="{579A261B-069E-D7C6-CB42-D94768C4C484}"/>
              </a:ext>
            </a:extLst>
          </p:cNvPr>
          <p:cNvSpPr/>
          <p:nvPr/>
        </p:nvSpPr>
        <p:spPr>
          <a:xfrm>
            <a:off x="105864" y="4572388"/>
            <a:ext cx="3122742" cy="1559712"/>
          </a:xfrm>
          <a:prstGeom prst="rect">
            <a:avLst/>
          </a:prstGeom>
          <a:noFill/>
          <a:ln w="0">
            <a:noFill/>
          </a:ln>
        </p:spPr>
        <p:style>
          <a:lnRef idx="0">
            <a:scrgbClr r="0" g="0" b="0"/>
          </a:lnRef>
          <a:fillRef idx="0">
            <a:scrgbClr r="0" g="0" b="0"/>
          </a:fillRef>
          <a:effectRef idx="0">
            <a:scrgbClr r="0" g="0" b="0"/>
          </a:effectRef>
          <a:fontRef idx="minor"/>
        </p:style>
        <p:txBody>
          <a:bodyPr lIns="89640" tIns="44640" rIns="89640" bIns="44640" anchor="t">
            <a:noAutofit/>
          </a:bodyPr>
          <a:lstStyle/>
          <a:p>
            <a:pPr algn="just" rtl="1"/>
            <a:r>
              <a:rPr lang="fa-IR" sz="1100" b="0" strike="noStrike" spc="-1" dirty="0">
                <a:solidFill>
                  <a:srgbClr val="000000"/>
                </a:solidFill>
                <a:latin typeface="Calibri"/>
                <a:cs typeface="B Nazanin"/>
              </a:rPr>
              <a:t>محتوای نتیجه‌گیری محتوای نتیجه‌گیری محتوای نتیجه‌گیری محتوای نتیجه‌گیری محتوای نتیجه‌گیری محتوای نتیجه‌گیری محتوای نتیجه‌گیری محتوای نتیجه‌گیری محتوای نتیجه‌گیری محتوای نتیجه‌گیری محتوای نتیجه‌گیری محتوای نتیجه‌گیری محتوای نتیجه‌گیری محتوای نتیجه‌گیری محتوای نتیجه‌گیری محتوای نتیجه‌گیری محتوای نتیجه‌گیری محتوای نتیجه‌گیری محتوای نتیجه‌گیری.</a:t>
            </a:r>
            <a:r>
              <a:rPr lang="fa-IR" sz="1100" spc="-1" dirty="0">
                <a:solidFill>
                  <a:srgbClr val="000000"/>
                </a:solidFill>
                <a:cs typeface="B Nazanin"/>
              </a:rPr>
              <a:t> محتوای نتیجه‌گیری محتوای نتیجه‌گیری محتوای نتیجه‌گیری محتوای نتیجه‌گیری محتوای نتیجه‌گیری محتوای نتیجه‌گیری محتوای نتیجه‌گیری محتوای نتیجه‌گیری محتوای نتیجه‌گیری محتوای نتیجه‌گیری محتوای نتیجه‌گیری محتوای نتیجه‌گیری محتوای نتیجه‌گیری محتوای نتیجه‌گیری محتوای نتیجه‌گیری.</a:t>
            </a:r>
            <a:endParaRPr lang="en-US" sz="1100" spc="-1" dirty="0">
              <a:solidFill>
                <a:srgbClr val="000000"/>
              </a:solidFill>
              <a:latin typeface="Arial"/>
            </a:endParaRPr>
          </a:p>
        </p:txBody>
      </p:sp>
      <p:sp>
        <p:nvSpPr>
          <p:cNvPr id="29" name="TextBox 20">
            <a:extLst>
              <a:ext uri="{FF2B5EF4-FFF2-40B4-BE49-F238E27FC236}">
                <a16:creationId xmlns:a16="http://schemas.microsoft.com/office/drawing/2014/main" id="{BC9C2CE2-F88F-6965-3B6C-0970B15AA6F5}"/>
              </a:ext>
            </a:extLst>
          </p:cNvPr>
          <p:cNvSpPr/>
          <p:nvPr/>
        </p:nvSpPr>
        <p:spPr>
          <a:xfrm>
            <a:off x="104226" y="6906006"/>
            <a:ext cx="3192080" cy="1559712"/>
          </a:xfrm>
          <a:prstGeom prst="rect">
            <a:avLst/>
          </a:prstGeom>
          <a:noFill/>
          <a:ln w="0">
            <a:noFill/>
          </a:ln>
        </p:spPr>
        <p:style>
          <a:lnRef idx="0">
            <a:scrgbClr r="0" g="0" b="0"/>
          </a:lnRef>
          <a:fillRef idx="0">
            <a:scrgbClr r="0" g="0" b="0"/>
          </a:fillRef>
          <a:effectRef idx="0">
            <a:scrgbClr r="0" g="0" b="0"/>
          </a:effectRef>
          <a:fontRef idx="minor"/>
        </p:style>
        <p:txBody>
          <a:bodyPr lIns="89640" tIns="44640" rIns="89640" bIns="44640" anchor="t">
            <a:noAutofit/>
          </a:bodyPr>
          <a:lstStyle/>
          <a:p>
            <a:pPr marL="343080" indent="-343080" algn="r" defTabSz="914400">
              <a:lnSpc>
                <a:spcPct val="100000"/>
              </a:lnSpc>
              <a:spcAft>
                <a:spcPts val="601"/>
              </a:spcAft>
              <a:buClr>
                <a:srgbClr val="000000"/>
              </a:buClr>
              <a:buFont typeface="Calibri Light"/>
              <a:buAutoNum type="arabicPeriod"/>
              <a:tabLst>
                <a:tab pos="114480" algn="l"/>
                <a:tab pos="228600" algn="l"/>
              </a:tabLst>
            </a:pPr>
            <a:r>
              <a:rPr lang="en-US" sz="1000" b="0" strike="noStrike" spc="-1" dirty="0">
                <a:solidFill>
                  <a:schemeClr val="dk1"/>
                </a:solidFill>
                <a:latin typeface="Times New Roman"/>
                <a:ea typeface="Times New Roman"/>
              </a:rPr>
              <a:t>Areias, P.M.A. and </a:t>
            </a:r>
            <a:r>
              <a:rPr lang="en-US" sz="1000" b="0" strike="noStrike" spc="-1" dirty="0" err="1">
                <a:solidFill>
                  <a:schemeClr val="dk1"/>
                </a:solidFill>
                <a:latin typeface="Times New Roman"/>
                <a:ea typeface="Times New Roman"/>
              </a:rPr>
              <a:t>Belytschko</a:t>
            </a:r>
            <a:r>
              <a:rPr lang="en-US" sz="1000" b="0" strike="noStrike" spc="-1" dirty="0">
                <a:solidFill>
                  <a:schemeClr val="dk1"/>
                </a:solidFill>
                <a:latin typeface="Times New Roman"/>
                <a:ea typeface="Times New Roman"/>
              </a:rPr>
              <a:t>, T., (2005), “Analysis of Three-Dimensional Crack Initiation and Propagation Using the Extended Finite Element Method,” Internation.. </a:t>
            </a:r>
            <a:r>
              <a:rPr lang="ar-SA" sz="1000" b="0" strike="noStrike" spc="-1" dirty="0">
                <a:solidFill>
                  <a:schemeClr val="dk1"/>
                </a:solidFill>
                <a:latin typeface="Times New Roman"/>
                <a:cs typeface="B Nazanin"/>
              </a:rPr>
              <a:t>علی حوری، م. ح. و شریفی، م. ب.، (</a:t>
            </a:r>
            <a:r>
              <a:rPr lang="en-US" sz="1000" b="0" strike="noStrike" spc="-1" dirty="0">
                <a:solidFill>
                  <a:schemeClr val="dk1"/>
                </a:solidFill>
                <a:latin typeface="Times New Roman"/>
                <a:ea typeface="Times New Roman"/>
              </a:rPr>
              <a:t>1379)، "</a:t>
            </a:r>
            <a:r>
              <a:rPr lang="en-US" sz="1000" b="0" strike="noStrike" spc="-1" dirty="0" err="1">
                <a:solidFill>
                  <a:schemeClr val="dk1"/>
                </a:solidFill>
                <a:latin typeface="Times New Roman"/>
                <a:ea typeface="Times New Roman"/>
              </a:rPr>
              <a:t>پیش</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بینی</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تقاضای</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آب</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با</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شبکه</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های</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عصبی</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مصنوعی</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مجموعه</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مقالات</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پنجمین</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کنفرانس</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بین</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المللی</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مهندسی</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عمران،جلد</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چهارم</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دانشگاه</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فردوسی</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مشهد</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ایران</a:t>
            </a:r>
            <a:r>
              <a:rPr lang="en-US" sz="1000" b="0" strike="noStrike" spc="-1" dirty="0">
                <a:solidFill>
                  <a:schemeClr val="dk1"/>
                </a:solidFill>
                <a:latin typeface="Times New Roman"/>
                <a:ea typeface="Times New Roman"/>
              </a:rPr>
              <a:t>، 21-19 </a:t>
            </a:r>
            <a:r>
              <a:rPr lang="en-US" sz="1000" b="0" strike="noStrike" spc="-1" dirty="0" err="1">
                <a:solidFill>
                  <a:schemeClr val="dk1"/>
                </a:solidFill>
                <a:latin typeface="Times New Roman"/>
                <a:ea typeface="Times New Roman"/>
              </a:rPr>
              <a:t>اردیبهشت</a:t>
            </a:r>
            <a:r>
              <a:rPr lang="en-US" sz="1000" b="0" strike="noStrike" spc="-1" dirty="0">
                <a:solidFill>
                  <a:schemeClr val="dk1"/>
                </a:solidFill>
                <a:latin typeface="Times New Roman"/>
                <a:ea typeface="Times New Roman"/>
              </a:rPr>
              <a:t>، 203- 195  </a:t>
            </a:r>
            <a:r>
              <a:rPr lang="en-US" sz="1000" b="0" strike="noStrike" spc="-1" dirty="0" err="1">
                <a:solidFill>
                  <a:schemeClr val="dk1"/>
                </a:solidFill>
                <a:latin typeface="Times New Roman"/>
                <a:ea typeface="Times New Roman"/>
              </a:rPr>
              <a:t>فیوض</a:t>
            </a:r>
            <a:r>
              <a:rPr lang="en-US" sz="1000" b="0" strike="noStrike" spc="-1" dirty="0">
                <a:solidFill>
                  <a:schemeClr val="dk1"/>
                </a:solidFill>
                <a:latin typeface="Times New Roman"/>
                <a:ea typeface="Times New Roman"/>
              </a:rPr>
              <a:t>، ع.، (1369)، " </a:t>
            </a:r>
            <a:r>
              <a:rPr lang="en-US" sz="1000" b="0" strike="noStrike" spc="-1" dirty="0" err="1">
                <a:solidFill>
                  <a:schemeClr val="dk1"/>
                </a:solidFill>
                <a:latin typeface="Times New Roman"/>
                <a:ea typeface="Times New Roman"/>
              </a:rPr>
              <a:t>مطالعه</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خصوصیات</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دینامیکی</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کندوهای</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بتنی</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با</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روشارتعاشات</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محیطی</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پایان</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نامه</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کارشناسی</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ارشد</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دانشگاه</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شیراز</a:t>
            </a:r>
            <a:r>
              <a:rPr lang="en-US" sz="1000" b="0" strike="noStrike" spc="-1" dirty="0">
                <a:solidFill>
                  <a:schemeClr val="dk1"/>
                </a:solidFill>
                <a:latin typeface="Times New Roman"/>
                <a:ea typeface="Times New Roman"/>
              </a:rPr>
              <a:t>، </a:t>
            </a:r>
            <a:r>
              <a:rPr lang="en-US" sz="1000" b="0" strike="noStrike" spc="-1" dirty="0" err="1">
                <a:solidFill>
                  <a:schemeClr val="dk1"/>
                </a:solidFill>
                <a:latin typeface="Times New Roman"/>
                <a:ea typeface="Times New Roman"/>
              </a:rPr>
              <a:t>شیراز</a:t>
            </a:r>
            <a:r>
              <a:rPr lang="en-US" sz="1000" b="0" strike="noStrike" spc="-1" dirty="0">
                <a:solidFill>
                  <a:schemeClr val="dk1"/>
                </a:solidFill>
                <a:latin typeface="Times New Roman"/>
                <a:ea typeface="Times New Roman"/>
              </a:rPr>
              <a:t>.</a:t>
            </a:r>
            <a:endParaRPr lang="en-US" sz="1000" b="0" strike="noStrike" spc="-1" dirty="0">
              <a:solidFill>
                <a:srgbClr val="000000"/>
              </a:solidFill>
              <a:latin typeface="Arial"/>
            </a:endParaRPr>
          </a:p>
          <a:p>
            <a:pPr marL="122040" indent="-122040" algn="r" defTabSz="914400" rtl="1">
              <a:lnSpc>
                <a:spcPct val="100000"/>
              </a:lnSpc>
              <a:spcAft>
                <a:spcPts val="601"/>
              </a:spcAft>
              <a:tabLst>
                <a:tab pos="0" algn="l"/>
              </a:tabLst>
            </a:pPr>
            <a:endParaRPr lang="en-US" sz="1000" b="0" strike="noStrike" spc="-1" dirty="0">
              <a:solidFill>
                <a:srgbClr val="000000"/>
              </a:solidFill>
              <a:latin typeface="Arial"/>
            </a:endParaRPr>
          </a:p>
        </p:txBody>
      </p:sp>
      <p:sp>
        <p:nvSpPr>
          <p:cNvPr id="30" name="TextBox 12">
            <a:extLst>
              <a:ext uri="{FF2B5EF4-FFF2-40B4-BE49-F238E27FC236}">
                <a16:creationId xmlns:a16="http://schemas.microsoft.com/office/drawing/2014/main" id="{94D6F5E0-846D-FE40-CD18-8E29A9481C91}"/>
              </a:ext>
            </a:extLst>
          </p:cNvPr>
          <p:cNvSpPr/>
          <p:nvPr/>
        </p:nvSpPr>
        <p:spPr>
          <a:xfrm>
            <a:off x="1454442" y="6652557"/>
            <a:ext cx="3254438" cy="244767"/>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gn="ctr" defTabSz="457200" rtl="1">
              <a:lnSpc>
                <a:spcPct val="100000"/>
              </a:lnSpc>
            </a:pPr>
            <a:r>
              <a:rPr lang="fa-IR" sz="1000" b="1" strike="noStrike" spc="-1" dirty="0">
                <a:solidFill>
                  <a:srgbClr val="262262"/>
                </a:solidFill>
                <a:latin typeface="TiTR"/>
                <a:cs typeface="B Titr" panose="00000700000000000000" pitchFamily="2" charset="-78"/>
              </a:rPr>
              <a:t>منابع</a:t>
            </a:r>
            <a:endParaRPr lang="en-US" sz="1000" b="0" strike="noStrike" spc="-1" dirty="0">
              <a:solidFill>
                <a:srgbClr val="262262"/>
              </a:solidFill>
              <a:latin typeface="TiTR"/>
              <a:cs typeface="B Titr" panose="00000700000000000000" pitchFamily="2" charset="-78"/>
            </a:endParaRPr>
          </a:p>
        </p:txBody>
      </p:sp>
    </p:spTree>
    <p:extLst>
      <p:ext uri="{BB962C8B-B14F-4D97-AF65-F5344CB8AC3E}">
        <p14:creationId xmlns:p14="http://schemas.microsoft.com/office/powerpoint/2010/main" val="12789861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281</TotalTime>
  <Words>599</Words>
  <Application>Microsoft Office PowerPoint</Application>
  <PresentationFormat>A4 Paper (210x297 mm)</PresentationFormat>
  <Paragraphs>27</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B Nazanin</vt:lpstr>
      <vt:lpstr>Calibri</vt:lpstr>
      <vt:lpstr>Calibri Light</vt:lpstr>
      <vt:lpstr>Times New Roman</vt:lpstr>
      <vt:lpstr>TiTR</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KD</dc:creator>
  <cp:lastModifiedBy>jahanbin</cp:lastModifiedBy>
  <cp:revision>19</cp:revision>
  <dcterms:created xsi:type="dcterms:W3CDTF">2025-11-04T06:35:24Z</dcterms:created>
  <dcterms:modified xsi:type="dcterms:W3CDTF">2025-11-10T14:01:21Z</dcterms:modified>
</cp:coreProperties>
</file>